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randparents_MAF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0904" y="329457"/>
            <a:ext cx="6522992" cy="909468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2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4505" y="4921579"/>
            <a:ext cx="4075790" cy="2642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63755" y="5842762"/>
            <a:ext cx="931290" cy="7067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randparents_MAF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6138"/>
            <a:ext cx="13004800" cy="906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009" y="3876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732109" y="1844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9386909" y="64294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694009" y="66326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662009" y="4238656"/>
            <a:ext cx="3083685" cy="218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350820"/>
            <a:ext cx="12987583" cy="9051960"/>
          </a:xfrm>
          <a:prstGeom prst="rect">
            <a:avLst/>
          </a:prstGeom>
          <a:ln w="12700">
            <a:miter lim="400000"/>
          </a:ln>
          <a:effectLst>
            <a:outerShdw blurRad="127000" dist="38100" dir="5400000" rotWithShape="0">
              <a:srgbClr val="000000">
                <a:alpha val="14092"/>
              </a:srgbClr>
            </a:outerShdw>
          </a:effectLst>
        </p:spPr>
      </p:pic>
      <p:pic>
        <p:nvPicPr>
          <p:cNvPr id="25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93009" y="3876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732109" y="18447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9386909" y="64294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694009" y="66326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662009" y="423865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9323409" y="1103873"/>
            <a:ext cx="3083685" cy="218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randparents_MAF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850" y="322412"/>
            <a:ext cx="6533100" cy="9108777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randparents_MAF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6138"/>
            <a:ext cx="13004800" cy="906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4253" y="964755"/>
            <a:ext cx="3440769" cy="2328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187" y="921150"/>
            <a:ext cx="1632663" cy="19351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14387" y="5518549"/>
            <a:ext cx="1632663" cy="193512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487780" y="6369050"/>
            <a:ext cx="4606260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 rtl="1">
              <a:lnSpc>
                <a:spcPct val="120000"/>
              </a:lnSpc>
              <a:defRPr sz="1400" b="1" spc="23">
                <a:solidFill>
                  <a:srgbClr val="E5E5E6"/>
                </a:solidFill>
                <a:latin typeface="Tigrisibiri"/>
                <a:ea typeface="Tigrisibiri"/>
                <a:cs typeface="Tigrisibiri"/>
                <a:sym typeface="Tigrisibiri"/>
              </a:defRPr>
            </a:lvl1pPr>
          </a:lstStyle>
          <a:p>
            <a:r>
              <a:t> </a:t>
            </a:r>
          </a:p>
        </p:txBody>
      </p:sp>
      <p:pic>
        <p:nvPicPr>
          <p:cNvPr id="128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34373" y="1815141"/>
            <a:ext cx="1764971" cy="526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92938" y="13693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6921" y="1007713"/>
            <a:ext cx="1371195" cy="47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379525" y="79321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112507" y="35506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240000">
            <a:off x="4372121" y="5516213"/>
            <a:ext cx="1371195" cy="47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1300000">
            <a:off x="2533938" y="5463070"/>
            <a:ext cx="1117227" cy="503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an Story 6-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42187" y="914800"/>
            <a:ext cx="1626525" cy="19278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1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2851" y="5498622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1687" y="5498622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6921" y="1007713"/>
            <a:ext cx="1371195" cy="47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40000">
            <a:off x="4372121" y="55162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92938" y="13693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335038" y="56492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300000">
            <a:off x="9201438" y="12804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300000">
            <a:off x="2064038" y="5501169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40000">
            <a:off x="10874521" y="9061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47121" y="5478113"/>
            <a:ext cx="1371195" cy="47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79525" y="79956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4407" y="34871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681525" y="80718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397420" y="3988769"/>
            <a:ext cx="1360197" cy="43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an Story 8-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0889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7310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4334021" y="9188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10988821" y="55162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9176038" y="5463069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2635538" y="1284770"/>
            <a:ext cx="1117227" cy="5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9872" y="36268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7572" y="35506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16572" y="79194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0920" y="8281369"/>
            <a:ext cx="1360196" cy="43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0738" y="56492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96938" y="13439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4267" y="9188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368" y="5478113"/>
            <a:ext cx="1371194" cy="473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an Story 10-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6294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1016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1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47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921" y="1007713"/>
            <a:ext cx="1371195" cy="47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4372121" y="55162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2938" y="13693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17538" y="56365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9201438" y="12804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2533938" y="5463069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11039621" y="8680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7121" y="54781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79525" y="79956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4407" y="34871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1525" y="80718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97420" y="3988769"/>
            <a:ext cx="1360196" cy="43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an Story 12-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317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87" y="9148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101687" y="9148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731087" y="55121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4334021" y="9188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10988821" y="55162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9176038" y="5463070"/>
            <a:ext cx="1117227" cy="5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2635538" y="1284770"/>
            <a:ext cx="1117227" cy="5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9872" y="36268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7572" y="35506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16571" y="79194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0920" y="8281368"/>
            <a:ext cx="1360196" cy="43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0738" y="56492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96938" y="13439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4268" y="918813"/>
            <a:ext cx="1371194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368" y="5478113"/>
            <a:ext cx="1371194" cy="473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an Story 14-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8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47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1016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6294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6921" y="1007713"/>
            <a:ext cx="1371195" cy="47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4372121" y="55162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2938" y="13693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35038" y="56492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9201438" y="12804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2064038" y="5501170"/>
            <a:ext cx="1117227" cy="5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11039621" y="8680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7121" y="54781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79525" y="79956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74407" y="34871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81525" y="80718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397420" y="3988769"/>
            <a:ext cx="1360196" cy="438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an Story 16-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070"/>
            <a:ext cx="13004800" cy="90646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887" y="9021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69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4088987" y="889400"/>
            <a:ext cx="1647955" cy="19532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10731087" y="5499499"/>
            <a:ext cx="1647955" cy="1953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4334021" y="9188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40000">
            <a:off x="10988821" y="5516213"/>
            <a:ext cx="1371195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9176038" y="5463070"/>
            <a:ext cx="1117227" cy="5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1300000">
            <a:off x="2635538" y="1284770"/>
            <a:ext cx="1117227" cy="503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99872" y="36268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87572" y="3550678"/>
            <a:ext cx="1076986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16571" y="7919478"/>
            <a:ext cx="1076987" cy="7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0920" y="8281368"/>
            <a:ext cx="1360196" cy="4381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70738" y="56492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96938" y="1343944"/>
            <a:ext cx="1117227" cy="50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4268" y="918813"/>
            <a:ext cx="1371194" cy="4737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5368" y="5478113"/>
            <a:ext cx="1371194" cy="473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randparents_MAF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46138"/>
            <a:ext cx="13004800" cy="9061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0309" y="38640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719409" y="18320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360000">
            <a:off x="9374209" y="64294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40000">
            <a:off x="2681309" y="6619906"/>
            <a:ext cx="3083685" cy="2180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60000">
            <a:off x="649309" y="4225956"/>
            <a:ext cx="3083685" cy="21807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Helvetica Light</vt:lpstr>
      <vt:lpstr>Helvetica Neue</vt:lpstr>
      <vt:lpstr>Tigrisibiri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Zahalka</dc:creator>
  <cp:lastModifiedBy>Asma Zahalka</cp:lastModifiedBy>
  <cp:revision>2</cp:revision>
  <dcterms:modified xsi:type="dcterms:W3CDTF">2019-02-20T11:02:17Z</dcterms:modified>
</cp:coreProperties>
</file>